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9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lly" userId="2a059bbd-4ccb-41b2-a483-c383acfcb2a2" providerId="ADAL" clId="{15BB6BBE-E9C0-42F8-8946-FEEE5BDF939B}"/>
    <pc:docChg chg="custSel modSld">
      <pc:chgData name="Kelly" userId="2a059bbd-4ccb-41b2-a483-c383acfcb2a2" providerId="ADAL" clId="{15BB6BBE-E9C0-42F8-8946-FEEE5BDF939B}" dt="2024-01-24T14:56:49.131" v="1563" actId="20577"/>
      <pc:docMkLst>
        <pc:docMk/>
      </pc:docMkLst>
      <pc:sldChg chg="modSp mod">
        <pc:chgData name="Kelly" userId="2a059bbd-4ccb-41b2-a483-c383acfcb2a2" providerId="ADAL" clId="{15BB6BBE-E9C0-42F8-8946-FEEE5BDF939B}" dt="2024-01-24T14:56:49.131" v="1563" actId="20577"/>
        <pc:sldMkLst>
          <pc:docMk/>
          <pc:sldMk cId="3259793540" sldId="256"/>
        </pc:sldMkLst>
        <pc:spChg chg="mod">
          <ac:chgData name="Kelly" userId="2a059bbd-4ccb-41b2-a483-c383acfcb2a2" providerId="ADAL" clId="{15BB6BBE-E9C0-42F8-8946-FEEE5BDF939B}" dt="2024-01-24T14:56:49.131" v="1563" actId="20577"/>
          <ac:spMkLst>
            <pc:docMk/>
            <pc:sldMk cId="3259793540" sldId="256"/>
            <ac:spMk id="5" creationId="{249CCA8D-9EF4-4A98-8298-964A57D8FAA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9CED-B86E-4860-8F56-404B465A4A69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43C84-3287-4D91-9A83-EFA0C1B823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354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9CED-B86E-4860-8F56-404B465A4A69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43C84-3287-4D91-9A83-EFA0C1B823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993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9CED-B86E-4860-8F56-404B465A4A69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43C84-3287-4D91-9A83-EFA0C1B823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695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9CED-B86E-4860-8F56-404B465A4A69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43C84-3287-4D91-9A83-EFA0C1B823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677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9CED-B86E-4860-8F56-404B465A4A69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43C84-3287-4D91-9A83-EFA0C1B823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654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9CED-B86E-4860-8F56-404B465A4A69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43C84-3287-4D91-9A83-EFA0C1B823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765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9CED-B86E-4860-8F56-404B465A4A69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43C84-3287-4D91-9A83-EFA0C1B823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580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9CED-B86E-4860-8F56-404B465A4A69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43C84-3287-4D91-9A83-EFA0C1B823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573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9CED-B86E-4860-8F56-404B465A4A69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43C84-3287-4D91-9A83-EFA0C1B823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2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9CED-B86E-4860-8F56-404B465A4A69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43C84-3287-4D91-9A83-EFA0C1B823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521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9CED-B86E-4860-8F56-404B465A4A69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43C84-3287-4D91-9A83-EFA0C1B823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74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29CED-B86E-4860-8F56-404B465A4A69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43C84-3287-4D91-9A83-EFA0C1B823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66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0AFDA0-9338-45E5-85BD-9BE58AA4064F}"/>
              </a:ext>
            </a:extLst>
          </p:cNvPr>
          <p:cNvSpPr txBox="1"/>
          <p:nvPr/>
        </p:nvSpPr>
        <p:spPr>
          <a:xfrm>
            <a:off x="0" y="8977"/>
            <a:ext cx="6858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" b="1" dirty="0">
                <a:solidFill>
                  <a:schemeClr val="accent5">
                    <a:lumMod val="50000"/>
                  </a:schemeClr>
                </a:solidFill>
              </a:rPr>
              <a:t>Welcome to </a:t>
            </a:r>
            <a:r>
              <a:rPr lang="en-GB" sz="2500" b="1" dirty="0" err="1">
                <a:solidFill>
                  <a:schemeClr val="accent5">
                    <a:lumMod val="50000"/>
                  </a:schemeClr>
                </a:solidFill>
              </a:rPr>
              <a:t>Salhouse</a:t>
            </a:r>
            <a:r>
              <a:rPr lang="en-GB" sz="2500" b="1" dirty="0">
                <a:solidFill>
                  <a:schemeClr val="accent5">
                    <a:lumMod val="50000"/>
                  </a:schemeClr>
                </a:solidFill>
              </a:rPr>
              <a:t> Broad camping corner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9CCA8D-9EF4-4A98-8298-964A57D8FAA5}"/>
              </a:ext>
            </a:extLst>
          </p:cNvPr>
          <p:cNvSpPr txBox="1"/>
          <p:nvPr/>
        </p:nvSpPr>
        <p:spPr>
          <a:xfrm>
            <a:off x="85344" y="440478"/>
            <a:ext cx="6687312" cy="10618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Follow this simple guide, so we can all enjoy the site in peace!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Be aware the ground is uneven, so watch your footing.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There is no lighting, so carry </a:t>
            </a:r>
            <a:r>
              <a:rPr lang="en-GB"/>
              <a:t>a torch at night.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Visitors are not permitted on the campsite.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1 tent per pitch. To upgrade to a bigger pitch, see the Ranger.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No amplified music, or noise that can be heard outside your pitch.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Low level chatting only after 9pm.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Generators and drones not permitted.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Waste and recycling bins are provided. Take any large items home.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BBQ’s and firepits must be raised off the ground.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Disposable BBQ’s are not permitted</a:t>
            </a:r>
            <a:r>
              <a:rPr lang="en-GB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All BBQ’s to be raised off the ground.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Keep walkways and access points clear.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For fire pit rental and firewood please see the Ranger.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BBQ’s &amp; fires are not permitted in very dry conditions – you will be notified on check-in if this is the case.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Place any firepit or BBQ away and downwind of your tent.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Do not fill your firepit over the rim.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Do not leave firepit or BBQ unattended. Ensure an adult (18+) is present.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Do not use any flammable liquids. Use wood only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Ensure fire or BBQ has fully extinguished before leaving unattended.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If a fire gets out of hand, use the buckets of sand, fire beaters and water (standpipe) on site. Call 999 if fire cannot be controlled.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Fire pits and BBQ’s get hot quickly. Do not touch.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Water pressure tends to be low between 9am-11am, so we recommend filling any water containers in the evening.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Checkout is by 11am on your departure day</a:t>
            </a:r>
            <a:r>
              <a:rPr lang="en-GB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Enjoy your stay!</a:t>
            </a:r>
          </a:p>
          <a:p>
            <a:endParaRPr lang="en-GB" dirty="0"/>
          </a:p>
          <a:p>
            <a:r>
              <a:rPr lang="en-GB" dirty="0"/>
              <a:t>Ranger 07795 145 475. </a:t>
            </a:r>
          </a:p>
          <a:p>
            <a:r>
              <a:rPr lang="en-GB" dirty="0"/>
              <a:t>Office 01603 722775.</a:t>
            </a:r>
          </a:p>
          <a:p>
            <a:r>
              <a:rPr lang="en-GB" dirty="0"/>
              <a:t>Out of Hours 07788 778148.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3E9BC64-2B6D-4C80-A1BB-0844897BF1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664" y="8437031"/>
            <a:ext cx="1459992" cy="1459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793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16F3242F3FAB4FAD0104A5D7E6950B" ma:contentTypeVersion="18" ma:contentTypeDescription="Create a new document." ma:contentTypeScope="" ma:versionID="53926afed9e9f478c8d89825f713aa47">
  <xsd:schema xmlns:xsd="http://www.w3.org/2001/XMLSchema" xmlns:xs="http://www.w3.org/2001/XMLSchema" xmlns:p="http://schemas.microsoft.com/office/2006/metadata/properties" xmlns:ns2="49ac4f7c-d5a0-4e16-8274-3097186b3a5a" xmlns:ns3="0c0634f6-a33f-44ed-8068-3bcffb3dbc8c" targetNamespace="http://schemas.microsoft.com/office/2006/metadata/properties" ma:root="true" ma:fieldsID="16373efb2ad4c199150eec562606e74a" ns2:_="" ns3:_="">
    <xsd:import namespace="49ac4f7c-d5a0-4e16-8274-3097186b3a5a"/>
    <xsd:import namespace="0c0634f6-a33f-44ed-8068-3bcffb3dbc8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ac4f7c-d5a0-4e16-8274-3097186b3a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8c24f72-9cad-4719-9ab0-6c674c4b0c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0634f6-a33f-44ed-8068-3bcffb3dbc8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8a77d314-afdf-4e2b-b523-842e204ec3db}" ma:internalName="TaxCatchAll" ma:showField="CatchAllData" ma:web="0c0634f6-a33f-44ed-8068-3bcffb3dbc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c0634f6-a33f-44ed-8068-3bcffb3dbc8c" xsi:nil="true"/>
    <lcf76f155ced4ddcb4097134ff3c332f xmlns="49ac4f7c-d5a0-4e16-8274-3097186b3a5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6C4E586-BCF5-471D-B88C-818D79C9E26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90314BF-C194-4145-A8F8-417DAF006D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ac4f7c-d5a0-4e16-8274-3097186b3a5a"/>
    <ds:schemaRef ds:uri="0c0634f6-a33f-44ed-8068-3bcffb3dbc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435DF15-2835-4F22-A561-1CD781E961F2}">
  <ds:schemaRefs>
    <ds:schemaRef ds:uri="http://schemas.microsoft.com/office/2006/metadata/properties"/>
    <ds:schemaRef ds:uri="http://schemas.microsoft.com/office/infopath/2007/PartnerControls"/>
    <ds:schemaRef ds:uri="0c0634f6-a33f-44ed-8068-3bcffb3dbc8c"/>
    <ds:schemaRef ds:uri="49ac4f7c-d5a0-4e16-8274-3097186b3a5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280</TotalTime>
  <Words>326</Words>
  <Application>Microsoft Office PowerPoint</Application>
  <PresentationFormat>A4 Paper (210x297 mm)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 ranger</dc:creator>
  <cp:lastModifiedBy>Kelly</cp:lastModifiedBy>
  <cp:revision>30</cp:revision>
  <cp:lastPrinted>2020-07-20T11:40:53Z</cp:lastPrinted>
  <dcterms:created xsi:type="dcterms:W3CDTF">2019-08-20T10:18:02Z</dcterms:created>
  <dcterms:modified xsi:type="dcterms:W3CDTF">2024-01-24T14:56:52Z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0x0101001D16F3242F3FAB4FAD0104A5D7E6950B</vt:lpwstr>
  </property>
  <property fmtid="{D5CDD505-2E9C-101B-9397-08002B2CF9AE}" pid="3" name="MediaServiceImageTags">
    <vt:lpwstr/>
  </property>
</Properties>
</file>